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87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31A6-BE33-473C-B8F6-5FA38A788D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9501-DAC5-4D24-9522-8CD3A531D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20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31A6-BE33-473C-B8F6-5FA38A788D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9501-DAC5-4D24-9522-8CD3A531D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75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31A6-BE33-473C-B8F6-5FA38A788D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9501-DAC5-4D24-9522-8CD3A531D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11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31A6-BE33-473C-B8F6-5FA38A788D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9501-DAC5-4D24-9522-8CD3A531D95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2196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31A6-BE33-473C-B8F6-5FA38A788D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9501-DAC5-4D24-9522-8CD3A531D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17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31A6-BE33-473C-B8F6-5FA38A788D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9501-DAC5-4D24-9522-8CD3A531D95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9315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31A6-BE33-473C-B8F6-5FA38A788D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9501-DAC5-4D24-9522-8CD3A531D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59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31A6-BE33-473C-B8F6-5FA38A788D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9501-DAC5-4D24-9522-8CD3A531D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4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31A6-BE33-473C-B8F6-5FA38A788D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9501-DAC5-4D24-9522-8CD3A531D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31A6-BE33-473C-B8F6-5FA38A788D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9501-DAC5-4D24-9522-8CD3A531D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31A6-BE33-473C-B8F6-5FA38A788D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9501-DAC5-4D24-9522-8CD3A531D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92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31A6-BE33-473C-B8F6-5FA38A788D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9501-DAC5-4D24-9522-8CD3A531D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5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31A6-BE33-473C-B8F6-5FA38A788D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9501-DAC5-4D24-9522-8CD3A531D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12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31A6-BE33-473C-B8F6-5FA38A788D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9501-DAC5-4D24-9522-8CD3A531D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80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31A6-BE33-473C-B8F6-5FA38A788D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9501-DAC5-4D24-9522-8CD3A531D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0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31A6-BE33-473C-B8F6-5FA38A788D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9501-DAC5-4D24-9522-8CD3A531D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5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31A6-BE33-473C-B8F6-5FA38A788D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9501-DAC5-4D24-9522-8CD3A531D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14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0831A6-BE33-473C-B8F6-5FA38A788D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7E09501-DAC5-4D24-9522-8CD3A531D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823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rtyRock">
            <a:hlinkClick r:id="" action="ppaction://media"/>
            <a:extLst>
              <a:ext uri="{FF2B5EF4-FFF2-40B4-BE49-F238E27FC236}">
                <a16:creationId xmlns:a16="http://schemas.microsoft.com/office/drawing/2014/main" id="{25CAF0E8-8187-688F-CDE6-0D7AAD7D5E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" y="904875"/>
            <a:ext cx="7391400" cy="5543550"/>
          </a:xfrm>
          <a:prstGeom prst="rect">
            <a:avLst/>
          </a:prstGeom>
        </p:spPr>
      </p:pic>
      <p:pic>
        <p:nvPicPr>
          <p:cNvPr id="10" name="Picture 9" descr="A white logo with black background&#10;&#10;AI-generated content may be incorrect.">
            <a:extLst>
              <a:ext uri="{FF2B5EF4-FFF2-40B4-BE49-F238E27FC236}">
                <a16:creationId xmlns:a16="http://schemas.microsoft.com/office/drawing/2014/main" id="{95B9ADDD-7D28-2DCA-AE71-2A15B790F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408" y="151327"/>
            <a:ext cx="658769" cy="6191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DE0568-5E2E-6D03-1716-18092FB804F2}"/>
              </a:ext>
            </a:extLst>
          </p:cNvPr>
          <p:cNvSpPr txBox="1"/>
          <p:nvPr/>
        </p:nvSpPr>
        <p:spPr>
          <a:xfrm>
            <a:off x="-271463" y="276224"/>
            <a:ext cx="968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Using </a:t>
            </a:r>
            <a:r>
              <a:rPr lang="en-US" b="1">
                <a:solidFill>
                  <a:schemeClr val="bg1"/>
                </a:solidFill>
              </a:rPr>
              <a:t>Party Rock by AWS </a:t>
            </a:r>
            <a:r>
              <a:rPr lang="en-US" b="1" dirty="0">
                <a:solidFill>
                  <a:schemeClr val="bg1"/>
                </a:solidFill>
              </a:rPr>
              <a:t>(AI) for Fundraising</a:t>
            </a:r>
          </a:p>
        </p:txBody>
      </p:sp>
    </p:spTree>
    <p:extLst>
      <p:ext uri="{BB962C8B-B14F-4D97-AF65-F5344CB8AC3E}">
        <p14:creationId xmlns:p14="http://schemas.microsoft.com/office/powerpoint/2010/main" val="42710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</TotalTime>
  <Words>10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Century Gothic</vt:lpstr>
      <vt:lpstr>Wingdings 3</vt:lpstr>
      <vt:lpstr>Slice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 Lang</dc:creator>
  <cp:lastModifiedBy>Kim Lang</cp:lastModifiedBy>
  <cp:revision>1</cp:revision>
  <dcterms:created xsi:type="dcterms:W3CDTF">2025-11-10T15:33:50Z</dcterms:created>
  <dcterms:modified xsi:type="dcterms:W3CDTF">2025-11-10T15:44:53Z</dcterms:modified>
</cp:coreProperties>
</file>